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Parents: replace [Scout's Name] and add your phone number, then print on letter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LY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Zeigler's BBQ and Cub Scouts Pack 471, Atlanta Area Counci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6858000" cy="1691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19456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SMOKED PORK BUTT FUNDRAISER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27432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Slow-smoked by Zeigler's BBQ &amp; Catering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35661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ORDER FROM CUB SCOUT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88620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[Scout's Name]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457200" y="4727448"/>
            <a:ext cx="6858000" cy="0"/>
          </a:xfrm>
          <a:prstGeom prst="line">
            <a:avLst/>
          </a:prstGeom>
          <a:noFill/>
          <a:ln w="15875">
            <a:solidFill>
              <a:srgbClr val="1B243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" y="4910328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raising money for Cub Scout Pack 471 by selling smoked pork butts. Every order supports our pack's activities this year. Thank you!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60076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ORDER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41908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400" b="1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or text: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1783080" y="6419088"/>
            <a:ext cx="5532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783080" y="6766560"/>
            <a:ext cx="5532120" cy="0"/>
          </a:xfrm>
          <a:prstGeom prst="line">
            <a:avLst/>
          </a:prstGeom>
          <a:noFill/>
          <a:ln w="12700">
            <a:solidFill>
              <a:srgbClr val="8A94A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7200" y="745236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0848A8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754380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$50</a:t>
            </a:r>
            <a:endParaRPr lang="en-US" sz="2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pork butt, with a bottle of sauce. Extra sauce is $7.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2811780" y="745236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0848A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948940" y="754380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or give</a:t>
            </a:r>
            <a:endParaRPr lang="en-US" sz="2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one for your table, or donate one to our local first responders.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5166360" y="745236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0848A8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303520" y="754380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= $25</a:t>
            </a:r>
            <a:endParaRPr lang="en-US" sz="2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every 10 sold, the pack gives $25 to the Cobb County Schools school lunch fund.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457200" y="9144000"/>
            <a:ext cx="685800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C99A0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57200" y="914400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due Thu, Nov 12</a:t>
            </a:r>
            <a:pPr algn="ctr" indent="0" marL="0">
              <a:buNone/>
            </a:pPr>
            <a:r>
              <a:rPr lang="en-US" sz="1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|     </a:t>
            </a:r>
            <a:pPr algn="ctr" indent="0" marL="0">
              <a:buNone/>
            </a:pPr>
            <a:r>
              <a:rPr lang="en-US" sz="1800" b="1" dirty="0">
                <a:solidFill>
                  <a:srgbClr val="084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Pickup Fri, Nov 20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Pack 471 Pork Butt Fundraiser Flyer</dc:title>
  <dc:subject>PptxGenJS Presentation</dc:subject>
  <dc:creator>PptxGenJS</dc:creator>
  <cp:lastModifiedBy>PptxGenJS</cp:lastModifiedBy>
  <cp:revision>1</cp:revision>
  <dcterms:created xsi:type="dcterms:W3CDTF">2026-10-04T11:08:17Z</dcterms:created>
  <dcterms:modified xsi:type="dcterms:W3CDTF">2026-10-04T11:08:17Z</dcterms:modified>
</cp:coreProperties>
</file>